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276" r:id="rId3"/>
    <p:sldId id="265" r:id="rId4"/>
    <p:sldId id="272" r:id="rId5"/>
    <p:sldId id="273" r:id="rId6"/>
    <p:sldId id="268" r:id="rId7"/>
    <p:sldId id="266" r:id="rId8"/>
    <p:sldId id="278" r:id="rId9"/>
    <p:sldId id="274" r:id="rId10"/>
    <p:sldId id="257" r:id="rId11"/>
    <p:sldId id="260" r:id="rId12"/>
    <p:sldId id="261" r:id="rId13"/>
    <p:sldId id="270" r:id="rId14"/>
    <p:sldId id="275" r:id="rId15"/>
    <p:sldId id="271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823" autoAdjust="0"/>
    <p:restoredTop sz="94660"/>
  </p:normalViewPr>
  <p:slideViewPr>
    <p:cSldViewPr>
      <p:cViewPr varScale="1">
        <p:scale>
          <a:sx n="83" d="100"/>
          <a:sy n="83" d="100"/>
        </p:scale>
        <p:origin x="-1373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06069247-9A3D-4ED9-B000-5F129AE7A358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884059A1-8296-4E7A-BBEB-5A42DBC77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2918"/>
            <a:ext cx="8183880" cy="1143008"/>
          </a:xfrm>
        </p:spPr>
        <p:txBody>
          <a:bodyPr/>
          <a:lstStyle/>
          <a:p>
            <a:r>
              <a:rPr lang="en-IN" b="1" dirty="0">
                <a:solidFill>
                  <a:srgbClr val="00B050"/>
                </a:solidFill>
              </a:rPr>
              <a:t>Smart Traffic Control System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 descr="imag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42" y="2000240"/>
            <a:ext cx="5165595" cy="3133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-428604"/>
            <a:ext cx="106203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500694" y="-142900"/>
            <a:ext cx="4929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</a:rPr>
              <a:t>We can not use any sensor or any detector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r>
              <a:rPr lang="en-IN" sz="2400" b="1" dirty="0" smtClean="0">
                <a:solidFill>
                  <a:srgbClr val="FF0000"/>
                </a:solidFill>
              </a:rPr>
              <a:t>We are use camera for counting number of car 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And then control the traffic signals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57288" y="0"/>
            <a:ext cx="1154905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44624" y="-119271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E4EF964-0A68-4AC3-8FC1-EFECB37CB1A2}"/>
              </a:ext>
            </a:extLst>
          </p:cNvPr>
          <p:cNvSpPr txBox="1"/>
          <p:nvPr/>
        </p:nvSpPr>
        <p:spPr>
          <a:xfrm>
            <a:off x="323528" y="98072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Car Tracking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 (2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428604"/>
            <a:ext cx="4500594" cy="535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images (3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6" y="857232"/>
            <a:ext cx="3429024" cy="4857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80AB2EB-C05D-4A4A-901B-A44D00E78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52" y="207247"/>
            <a:ext cx="9036496" cy="6123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1997BA6-8745-4563-B695-39F140F8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000" t="3390" r="24999"/>
          <a:stretch/>
        </p:blipFill>
        <p:spPr>
          <a:xfrm>
            <a:off x="5303271" y="1964507"/>
            <a:ext cx="576064" cy="9391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48AC9EC-0384-43A5-AEF9-0605F2C718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000" t="3390" r="24999"/>
          <a:stretch/>
        </p:blipFill>
        <p:spPr>
          <a:xfrm>
            <a:off x="3831503" y="1763493"/>
            <a:ext cx="576064" cy="939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F097440-ACE9-4DA6-A330-D4D8041580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000" t="3390" r="24999"/>
          <a:stretch/>
        </p:blipFill>
        <p:spPr>
          <a:xfrm>
            <a:off x="2700165" y="2566666"/>
            <a:ext cx="576064" cy="9391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65A07B9-2548-4482-BE65-5806D21744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000" t="3390" r="24999"/>
          <a:stretch/>
        </p:blipFill>
        <p:spPr>
          <a:xfrm>
            <a:off x="3276229" y="5205522"/>
            <a:ext cx="576064" cy="9391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78A85C2-3593-42C9-B096-9DC8CF1446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000" t="3390" r="24999"/>
          <a:stretch/>
        </p:blipFill>
        <p:spPr>
          <a:xfrm>
            <a:off x="306555" y="1790080"/>
            <a:ext cx="576064" cy="9391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EE78BF5E-5E9D-435C-8B71-90A7098B81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000" t="3390" r="24999"/>
          <a:stretch/>
        </p:blipFill>
        <p:spPr>
          <a:xfrm>
            <a:off x="8172400" y="3036247"/>
            <a:ext cx="576064" cy="9391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E301E19-A38C-4AD9-A90D-C36FF76956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000" t="3390" r="24999"/>
          <a:stretch/>
        </p:blipFill>
        <p:spPr>
          <a:xfrm>
            <a:off x="6012160" y="243735"/>
            <a:ext cx="576064" cy="9391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690DD6B-94DC-401D-8B50-3498C45711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000" t="3390" r="24999"/>
          <a:stretch/>
        </p:blipFill>
        <p:spPr>
          <a:xfrm>
            <a:off x="4525787" y="3613666"/>
            <a:ext cx="576064" cy="93916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B33D9D91-625C-41E9-B249-E53477690897}"/>
              </a:ext>
            </a:extLst>
          </p:cNvPr>
          <p:cNvCxnSpPr>
            <a:cxnSpLocks/>
          </p:cNvCxnSpPr>
          <p:nvPr/>
        </p:nvCxnSpPr>
        <p:spPr>
          <a:xfrm flipH="1" flipV="1">
            <a:off x="5879335" y="2046251"/>
            <a:ext cx="2365074" cy="9391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05D07AC7-E921-41E2-B2CF-A94F15261B46}"/>
              </a:ext>
            </a:extLst>
          </p:cNvPr>
          <p:cNvCxnSpPr/>
          <p:nvPr/>
        </p:nvCxnSpPr>
        <p:spPr>
          <a:xfrm>
            <a:off x="827584" y="2702655"/>
            <a:ext cx="1872581" cy="7263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4DC38D19-661B-48E4-8936-4A0D9EFAAD69}"/>
              </a:ext>
            </a:extLst>
          </p:cNvPr>
          <p:cNvCxnSpPr/>
          <p:nvPr/>
        </p:nvCxnSpPr>
        <p:spPr>
          <a:xfrm flipV="1">
            <a:off x="3919129" y="4324769"/>
            <a:ext cx="904899" cy="12644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370A4F15-86A7-4FE5-9FE1-A3233681401C}"/>
              </a:ext>
            </a:extLst>
          </p:cNvPr>
          <p:cNvCxnSpPr/>
          <p:nvPr/>
        </p:nvCxnSpPr>
        <p:spPr>
          <a:xfrm flipH="1">
            <a:off x="4407567" y="469581"/>
            <a:ext cx="1388569" cy="14949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2468A0E-A7CB-4550-B27A-B66B5140DFCE}"/>
              </a:ext>
            </a:extLst>
          </p:cNvPr>
          <p:cNvSpPr/>
          <p:nvPr/>
        </p:nvSpPr>
        <p:spPr>
          <a:xfrm>
            <a:off x="1905340" y="713316"/>
            <a:ext cx="20905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Use Cases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416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500042"/>
            <a:ext cx="7939112" cy="947758"/>
          </a:xfrm>
        </p:spPr>
        <p:txBody>
          <a:bodyPr/>
          <a:lstStyle/>
          <a:p>
            <a:r>
              <a:rPr lang="en-IN" dirty="0"/>
              <a:t>Advantage(purpose)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1785926"/>
            <a:ext cx="7096776" cy="3868620"/>
          </a:xfrm>
        </p:spPr>
        <p:txBody>
          <a:bodyPr/>
          <a:lstStyle/>
          <a:p>
            <a:r>
              <a:rPr lang="en-IN" dirty="0"/>
              <a:t>Save lot of time </a:t>
            </a:r>
          </a:p>
          <a:p>
            <a:r>
              <a:rPr lang="en-IN" dirty="0"/>
              <a:t>Reduce Accident </a:t>
            </a:r>
          </a:p>
          <a:p>
            <a:r>
              <a:rPr lang="en-IN" dirty="0"/>
              <a:t>Dynamic  time controller</a:t>
            </a:r>
          </a:p>
          <a:p>
            <a:r>
              <a:rPr lang="en-IN" dirty="0"/>
              <a:t>Prediction of traffic jam</a:t>
            </a:r>
          </a:p>
          <a:p>
            <a:r>
              <a:rPr lang="en-IN" dirty="0"/>
              <a:t>Control traffic jam</a:t>
            </a:r>
          </a:p>
          <a:p>
            <a:r>
              <a:rPr lang="en-IN" dirty="0"/>
              <a:t>Car Tracking</a:t>
            </a:r>
          </a:p>
          <a:p>
            <a:r>
              <a:rPr lang="en-IN" dirty="0"/>
              <a:t>Air pollution</a:t>
            </a:r>
          </a:p>
          <a:p>
            <a:r>
              <a:rPr lang="en-IN" dirty="0"/>
              <a:t>fuel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357166"/>
            <a:ext cx="7182838" cy="6111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07255-1217-4545-88E3-CCE64925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56794"/>
            <a:ext cx="8101528" cy="446449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 Idea/Approach Details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Ministry/ Organization name:  </a:t>
            </a:r>
            <a:br>
              <a:rPr lang="en-US" sz="2400" dirty="0"/>
            </a:br>
            <a:r>
              <a:rPr lang="en-US" sz="2400" dirty="0"/>
              <a:t>  </a:t>
            </a:r>
            <a:br>
              <a:rPr lang="en-US" sz="2400" dirty="0"/>
            </a:br>
            <a:r>
              <a:rPr lang="en-US" sz="2400" dirty="0"/>
              <a:t>Problem Statement :</a:t>
            </a:r>
            <a:r>
              <a:rPr lang="en-IN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 intelligent traffic accident monitoring systems (MK104)</a:t>
            </a:r>
            <a:br>
              <a:rPr lang="en-IN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Team Name : </a:t>
            </a: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 of genius </a:t>
            </a:r>
            <a:r>
              <a:rPr lang="en-US" sz="2400" b="0" dirty="0">
                <a:effectLst/>
              </a:rPr>
              <a:t/>
            </a:r>
            <a:br>
              <a:rPr lang="en-US" sz="2400" b="0" dirty="0">
                <a:effectLst/>
              </a:rPr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Team Leader Name : </a:t>
            </a: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Ujjwal </a:t>
            </a:r>
            <a:r>
              <a:rPr lang="en-US" sz="2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kumar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US" sz="2400" dirty="0"/>
              <a:t>	</a:t>
            </a:r>
            <a:br>
              <a:rPr lang="en-US" sz="2400" dirty="0"/>
            </a:br>
            <a:r>
              <a:rPr lang="en-US" sz="2400" dirty="0"/>
              <a:t>College Code :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269632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2918"/>
            <a:ext cx="8183880" cy="1285884"/>
          </a:xfrm>
        </p:spPr>
        <p:txBody>
          <a:bodyPr/>
          <a:lstStyle/>
          <a:p>
            <a:r>
              <a:rPr lang="en-IN" dirty="0"/>
              <a:t>Team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2071678"/>
            <a:ext cx="8058176" cy="2847794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Team Leader:-Ujjwal kumar</a:t>
            </a:r>
          </a:p>
          <a:p>
            <a:r>
              <a:rPr lang="en-IN" sz="2400" dirty="0"/>
              <a:t>Team Member:-</a:t>
            </a:r>
          </a:p>
          <a:p>
            <a:r>
              <a:rPr lang="en-IN" sz="2400" dirty="0"/>
              <a:t>Gourav</a:t>
            </a:r>
          </a:p>
          <a:p>
            <a:r>
              <a:rPr lang="en-IN" sz="2400" dirty="0"/>
              <a:t>Aniurdh</a:t>
            </a:r>
          </a:p>
          <a:p>
            <a:r>
              <a:rPr lang="en-IN" sz="2400" dirty="0"/>
              <a:t>Rahul</a:t>
            </a:r>
          </a:p>
          <a:p>
            <a:r>
              <a:rPr lang="en-IN" sz="2400" dirty="0"/>
              <a:t>Monika</a:t>
            </a:r>
          </a:p>
          <a:p>
            <a:r>
              <a:rPr lang="en-US" sz="2400" dirty="0" err="1"/>
              <a:t>Divyanshu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0F773B-4D6A-4FC5-B3B8-660E4A29B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1556792"/>
            <a:ext cx="7571184" cy="4104456"/>
          </a:xfrm>
        </p:spPr>
        <p:txBody>
          <a:bodyPr/>
          <a:lstStyle/>
          <a:p>
            <a:r>
              <a:rPr lang="en-US" dirty="0"/>
              <a:t>Disadvantage of traffic jam</a:t>
            </a:r>
          </a:p>
          <a:p>
            <a:r>
              <a:rPr lang="en-US" dirty="0"/>
              <a:t>Waste of Time and Fuel</a:t>
            </a:r>
          </a:p>
          <a:p>
            <a:r>
              <a:rPr lang="en-US" dirty="0"/>
              <a:t>Air pollution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7242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08C448-A924-4411-85B0-D99BA7173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1052736"/>
            <a:ext cx="8496944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317AAFA-DF54-4948-B238-FD6FB2102661}"/>
              </a:ext>
            </a:extLst>
          </p:cNvPr>
          <p:cNvSpPr txBox="1"/>
          <p:nvPr/>
        </p:nvSpPr>
        <p:spPr>
          <a:xfrm>
            <a:off x="2951820" y="2197079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30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C0BAD78-FA5E-4613-99C5-F2F98FD867E1}"/>
              </a:ext>
            </a:extLst>
          </p:cNvPr>
          <p:cNvSpPr txBox="1"/>
          <p:nvPr/>
        </p:nvSpPr>
        <p:spPr>
          <a:xfrm>
            <a:off x="5364088" y="2012413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BC4BAB-0118-45F5-BD36-3F55A0326179}"/>
              </a:ext>
            </a:extLst>
          </p:cNvPr>
          <p:cNvSpPr txBox="1"/>
          <p:nvPr/>
        </p:nvSpPr>
        <p:spPr>
          <a:xfrm>
            <a:off x="2807804" y="4106924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1:00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6D8F6F2-624D-428D-9A5C-8E3C7F3EA16F}"/>
              </a:ext>
            </a:extLst>
          </p:cNvPr>
          <p:cNvSpPr txBox="1"/>
          <p:nvPr/>
        </p:nvSpPr>
        <p:spPr>
          <a:xfrm>
            <a:off x="6228184" y="350100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1:30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EB4E1A8-512E-4EC1-A517-7E09C2B046F0}"/>
              </a:ext>
            </a:extLst>
          </p:cNvPr>
          <p:cNvSpPr txBox="1"/>
          <p:nvPr/>
        </p:nvSpPr>
        <p:spPr>
          <a:xfrm>
            <a:off x="539552" y="332656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alibri"/>
              </a:rPr>
              <a:t>Describe your idea</a:t>
            </a:r>
            <a:endParaRPr lang="en-IN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800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281" y="200168"/>
            <a:ext cx="10372641" cy="625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F69D130-1AAF-4D19-99BA-0FD7B86DF949}"/>
              </a:ext>
            </a:extLst>
          </p:cNvPr>
          <p:cNvSpPr txBox="1"/>
          <p:nvPr/>
        </p:nvSpPr>
        <p:spPr>
          <a:xfrm>
            <a:off x="2123728" y="31409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 car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413EA29-9D2B-4AB1-B3E9-ABCDB02AD566}"/>
              </a:ext>
            </a:extLst>
          </p:cNvPr>
          <p:cNvSpPr/>
          <p:nvPr/>
        </p:nvSpPr>
        <p:spPr>
          <a:xfrm>
            <a:off x="5148064" y="1340768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 car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2A59923-C53B-4E41-ACA1-4907AB5FF7D0}"/>
              </a:ext>
            </a:extLst>
          </p:cNvPr>
          <p:cNvSpPr/>
          <p:nvPr/>
        </p:nvSpPr>
        <p:spPr>
          <a:xfrm>
            <a:off x="5081472" y="5142038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 car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596CEC-2591-4453-9B95-AB6DC51D1299}"/>
              </a:ext>
            </a:extLst>
          </p:cNvPr>
          <p:cNvSpPr/>
          <p:nvPr/>
        </p:nvSpPr>
        <p:spPr>
          <a:xfrm>
            <a:off x="8664382" y="3325634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50 car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179FED6-90FF-468B-9ADB-E8B9F14D9664}"/>
              </a:ext>
            </a:extLst>
          </p:cNvPr>
          <p:cNvSpPr txBox="1"/>
          <p:nvPr/>
        </p:nvSpPr>
        <p:spPr>
          <a:xfrm rot="150466">
            <a:off x="505971" y="302458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 sec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0826B84-6A87-45DB-97A4-BD882EE316A3}"/>
              </a:ext>
            </a:extLst>
          </p:cNvPr>
          <p:cNvSpPr/>
          <p:nvPr/>
        </p:nvSpPr>
        <p:spPr>
          <a:xfrm rot="21343962">
            <a:off x="4338012" y="754712"/>
            <a:ext cx="1188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1:30 min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39C907F-C329-43B4-B27A-F6B2B453D1C0}"/>
              </a:ext>
            </a:extLst>
          </p:cNvPr>
          <p:cNvSpPr/>
          <p:nvPr/>
        </p:nvSpPr>
        <p:spPr>
          <a:xfrm>
            <a:off x="8207182" y="278263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950C5C1-EC95-4638-B100-5B4AF1CE376B}"/>
              </a:ext>
            </a:extLst>
          </p:cNvPr>
          <p:cNvSpPr/>
          <p:nvPr/>
        </p:nvSpPr>
        <p:spPr>
          <a:xfrm>
            <a:off x="4611085" y="5404928"/>
            <a:ext cx="1387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sec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B837F55-B004-4812-A3D0-9AAD4E6E6F52}"/>
              </a:ext>
            </a:extLst>
          </p:cNvPr>
          <p:cNvSpPr/>
          <p:nvPr/>
        </p:nvSpPr>
        <p:spPr>
          <a:xfrm>
            <a:off x="8391913" y="2701514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1:00 min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AB9DBF6-3A4E-437E-B7D8-FF09B90C0C1B}"/>
              </a:ext>
            </a:extLst>
          </p:cNvPr>
          <p:cNvSpPr txBox="1"/>
          <p:nvPr/>
        </p:nvSpPr>
        <p:spPr>
          <a:xfrm>
            <a:off x="827584" y="901533"/>
            <a:ext cx="212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solution</a:t>
            </a:r>
            <a:endParaRPr lang="en-IN" sz="32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71668" y="71462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-1500230" y="1928802"/>
            <a:ext cx="5429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Induction loop  are use to  </a:t>
            </a:r>
          </a:p>
          <a:p>
            <a:r>
              <a:rPr lang="en-IN" sz="2000" b="1" dirty="0" smtClean="0">
                <a:solidFill>
                  <a:srgbClr val="FF0000"/>
                </a:solidFill>
              </a:rPr>
              <a:t>Detect number of car on the road and then control</a:t>
            </a:r>
          </a:p>
          <a:p>
            <a:r>
              <a:rPr lang="en-IN" sz="2000" b="1" dirty="0" smtClean="0">
                <a:solidFill>
                  <a:srgbClr val="FF0000"/>
                </a:solidFill>
              </a:rPr>
              <a:t>The traffic signal dynamic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357354" y="3714752"/>
            <a:ext cx="3000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But problem is </a:t>
            </a:r>
            <a:r>
              <a:rPr lang="en-IN" sz="2000" b="1" dirty="0" smtClean="0">
                <a:solidFill>
                  <a:srgbClr val="FF0000"/>
                </a:solidFill>
              </a:rPr>
              <a:t>that </a:t>
            </a:r>
          </a:p>
          <a:p>
            <a:r>
              <a:rPr lang="en-IN" sz="2000" b="1" dirty="0" smtClean="0">
                <a:solidFill>
                  <a:srgbClr val="FF0000"/>
                </a:solidFill>
              </a:rPr>
              <a:t>It is very </a:t>
            </a:r>
            <a:r>
              <a:rPr lang="en-IN" sz="2000" b="1" dirty="0" smtClean="0">
                <a:solidFill>
                  <a:srgbClr val="FF0000"/>
                </a:solidFill>
              </a:rPr>
              <a:t>high </a:t>
            </a:r>
            <a:r>
              <a:rPr lang="en-IN" sz="2000" b="1" dirty="0" smtClean="0">
                <a:solidFill>
                  <a:srgbClr val="FF0000"/>
                </a:solidFill>
              </a:rPr>
              <a:t>Cost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E1B5FEF-BF48-4ED6-8EEB-34C2C2AAA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552" y="476250"/>
            <a:ext cx="7056784" cy="5401022"/>
          </a:xfrm>
        </p:spPr>
        <p:txBody>
          <a:bodyPr/>
          <a:lstStyle/>
          <a:p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Technology and software</a:t>
            </a:r>
          </a:p>
          <a:p>
            <a:r>
              <a:rPr lang="en-US" sz="2800" dirty="0">
                <a:solidFill>
                  <a:srgbClr val="00B050"/>
                </a:solidFill>
              </a:rPr>
              <a:t>Machin Learning</a:t>
            </a:r>
          </a:p>
          <a:p>
            <a:r>
              <a:rPr lang="en-US" sz="2800" dirty="0">
                <a:solidFill>
                  <a:srgbClr val="00B050"/>
                </a:solidFill>
              </a:rPr>
              <a:t>Python(Anaconda)</a:t>
            </a:r>
            <a:endParaRPr lang="en-IN" sz="2800" dirty="0">
              <a:solidFill>
                <a:srgbClr val="00B050"/>
              </a:solidFill>
            </a:endParaRPr>
          </a:p>
          <a:p>
            <a:r>
              <a:rPr lang="en-IN" sz="2800" dirty="0" err="1">
                <a:solidFill>
                  <a:srgbClr val="00B050"/>
                </a:solidFill>
              </a:rPr>
              <a:t>Opencv</a:t>
            </a:r>
            <a:r>
              <a:rPr lang="en-IN" sz="2800" dirty="0">
                <a:solidFill>
                  <a:srgbClr val="00B050"/>
                </a:solidFill>
              </a:rPr>
              <a:t>(module)</a:t>
            </a:r>
          </a:p>
          <a:p>
            <a:r>
              <a:rPr lang="en-IN" sz="2800" dirty="0">
                <a:solidFill>
                  <a:srgbClr val="00B050"/>
                </a:solidFill>
              </a:rPr>
              <a:t>Android app(Android studio)</a:t>
            </a:r>
          </a:p>
          <a:p>
            <a:endParaRPr lang="en-IN" sz="2800" dirty="0">
              <a:solidFill>
                <a:srgbClr val="00B050"/>
              </a:solidFill>
            </a:endParaRPr>
          </a:p>
          <a:p>
            <a:endParaRPr 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595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ACBDEFD-AC74-46E6-AE71-82B3D16AD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5316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643</TotalTime>
  <Words>136</Words>
  <Application>Microsoft Office PowerPoint</Application>
  <PresentationFormat>On-screen Show (4:3)</PresentationFormat>
  <Paragraphs>52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Aspect</vt:lpstr>
      <vt:lpstr>Smart Traffic Control System</vt:lpstr>
      <vt:lpstr> Idea/Approach Details  Ministry/ Organization name:      Problem Statement :Smart intelligent traffic accident monitoring systems (MK104)  Team Name : men of genius   Team Leader Name : Ujjwal kumar          College Code : </vt:lpstr>
      <vt:lpstr>Team 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Advantage(purpose)</vt:lpstr>
      <vt:lpstr>Slide 16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23</cp:revision>
  <dcterms:created xsi:type="dcterms:W3CDTF">2020-01-18T16:34:23Z</dcterms:created>
  <dcterms:modified xsi:type="dcterms:W3CDTF">2020-02-19T16:50:27Z</dcterms:modified>
</cp:coreProperties>
</file>